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5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9" r:id="rId48"/>
    <p:sldId id="310" r:id="rId49"/>
    <p:sldId id="311" r:id="rId50"/>
    <p:sldId id="312" r:id="rId51"/>
    <p:sldId id="314" r:id="rId52"/>
    <p:sldId id="315" r:id="rId53"/>
    <p:sldId id="316" r:id="rId54"/>
    <p:sldId id="319" r:id="rId55"/>
    <p:sldId id="320" r:id="rId56"/>
    <p:sldId id="321" r:id="rId57"/>
    <p:sldId id="322" r:id="rId58"/>
    <p:sldId id="323" r:id="rId59"/>
    <p:sldId id="324" r:id="rId60"/>
    <p:sldId id="318" r:id="rId61"/>
    <p:sldId id="325" r:id="rId62"/>
    <p:sldId id="326" r:id="rId63"/>
    <p:sldId id="327" r:id="rId64"/>
    <p:sldId id="328" r:id="rId65"/>
    <p:sldId id="329" r:id="rId66"/>
    <p:sldId id="330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B98-61EB-19DE-2567-71FCD487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BE60-BAED-5948-8263-8ADE2365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2F78-503C-AB2E-442B-7588F28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077B-A99B-3637-165D-1FCBA6A2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DB8-65BB-3161-B8A7-0457F3F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A72-16D2-0F8F-8601-3D3AE36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73B5B-B7CA-EF7F-216F-8046547C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AA96-D0E8-B248-E5B6-F201394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BADB-34B2-92BF-FF9A-FE8EAF6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A99B-5144-7FCA-9A67-7A8FEAD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81F2F-B25A-3EF4-5ACD-E24D580EE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E6CFC-B607-CF4D-E3BE-BA95F6365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1803-26D0-0E6F-E2AE-C8A1FA8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7AFD-E506-9E1B-33C7-3846B3E3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CBA-3E9E-95CF-89C4-FF30674A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1E4-5DF2-18DF-EFBA-ED61E87B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53DB-A40D-2BFF-AD6A-1A92B479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9169-9EBE-061C-F005-2D54CB30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CECE-AE08-5ECD-F266-E669334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DA97-9B98-E5B0-73A3-55C2FC99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80E0-344A-9431-C5EF-6499020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F97F-6A86-16EC-911D-11143854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7CCD-0E27-DDEB-69FC-50B10655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C69B-4467-F11E-3BCF-CA18400C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1E6B-776F-4BDA-A702-416DB31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162C-7524-5001-E340-50E0E3B7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E885-6091-BFE8-BF50-061F3EE0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5E4D4-BC1B-D0A6-41D8-BEE9E34B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FBE18-36F2-D93D-455E-7E0082A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3859-D6DF-5708-AD1D-FCCBCF24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7FEC8-0D1E-8F47-8D36-E680263B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6FF-9593-2843-C45D-0999E3E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2F5A-2391-7458-B56A-40E14820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D1115-6819-91E6-D727-EB335D0CF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42718-3F1B-F212-EA7D-6797AA408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B939-0E47-ECAA-7215-478812C11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4928A-31F8-AFA3-B0F5-93CDD0F7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D7996-E457-1E77-487D-C44ACBC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EF88-64C6-7B1F-95CD-534E7630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790-646F-E06A-7225-DC72EFE0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F7EEF-4656-4E1A-3AED-146AECE3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A164-9A91-215A-0983-F79BB54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AB57-659F-C64F-8897-167434FA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8087B-F697-5710-FDD0-9CE899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AE670-0921-6247-9587-316B2D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53420-8679-5ECE-4B1D-B4E28417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EB54-EF11-DC14-E485-7D972F4F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8A3-B796-9CE0-7636-A91EE53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8110-78CA-ADA1-5314-86C1EA1A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A0C9-E6BB-D601-E9D8-A0FD4E63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7446-82AA-6287-4310-569707B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5D19-7F53-3C38-2D5E-CDF4886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9B1-9D9B-6819-5C43-C4E729E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F16B8-3669-A441-ED3E-6D1B34AF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8C93-F354-DC25-8905-7E9CC7E8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22BB4-92A4-3D94-4371-AE6442B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E36A5-5C3C-07B5-B570-77822DE4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4975-5173-DFF5-92C1-36E9441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8625B-AC1A-7898-A5A6-DBE2AD60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3C5D-2788-BF54-2106-E1D03A60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C95-0F7C-2E46-1E11-E802F564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E4F55-6590-4BDF-AE0A-D8AED4E38C95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44A9-3754-A81D-4186-9C0857FC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E4B-01A0-9B93-5C67-080D4C03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B6D8-9A96-5F6E-E8D6-0ABE32C07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6569-46C4-DFB8-68B1-0BBBEEF21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CF6A-A8AA-A961-4663-C76B773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287-EA4A-74C4-5828-640A960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9F11-1FC0-2129-0469-CBB49050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585E-8A18-D70A-0AD8-5E3CD30D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F78-E973-3B9D-BF28-2A7F2D89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6641-BE08-7FA2-FDF4-A724BB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EF507-C6F3-7C83-77F7-A9C8E2A7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143B-8F44-616B-6739-C0ACD28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74C2-4695-C900-04BE-91D109FF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61CC-C9B5-3D05-F819-ECFD9682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57B2-7E13-0EBF-FE4B-CA272C6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7B818-FF7D-B112-A9B7-B5FBBA4E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F8E1-93AE-27EA-FAB8-E04E7C59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415-D57A-46E1-9196-21DBCA8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607-1A68-6C8F-98B4-A50D1B87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B411-CCD2-A610-4237-9AE314C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6231-2E90-50EE-50CB-E54E928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E991-7B4B-2D2E-94A7-12A0D9F1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CC30-6799-ED24-FDF6-A5220BB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16A-07ED-CA46-C132-0E2EBAA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A9A0-3CEB-4C87-4911-59CA3293B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5387E-5147-77A2-C78E-4FD3F22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D69C-95C0-88DC-60C7-DE027468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A995-4F3C-6270-5788-39E3C010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FDD3-8AF8-1077-FE7D-2A335FC1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EDF4-5830-58AD-1D94-5BD4EC8B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CA98-EA47-87CB-F541-4B6EE414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212F-929E-B055-AA60-575E6B91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FCDF-09A7-D06C-CF64-917D51DF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F025-1381-562E-6C96-750E6D76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67F9-561D-8CA1-2AA1-8FAF2E61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7D0-5E6E-F458-DDF4-8F967BF9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0F2-55CB-B90E-CCE6-62CBB4B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6347-28C3-ABB8-CA50-F753971A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1E1E-80CD-45A8-0883-D6787D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C922-48C6-0D8D-2092-65E198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26D5-AF81-08CE-B6A4-1F25BEAB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83E9-235A-C8F2-67E1-3E4413E4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53-30D9-A395-2B4B-3BF290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B10D-E3BB-3AF1-D086-AE4DB563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E81E-9DF2-AD38-9D49-C1D2275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DBBA-CFCD-6D91-2AD5-D7B110E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0600-0D68-6AB5-638D-5D558F8F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BF4F-D49C-2C8C-EB64-44636C8D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1272-F0F9-200D-65D5-1ED618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F533-CAEA-C147-4A62-B21AA98C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7D6B-1640-75DF-5DCE-DD3CEFC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B87-0019-1EA5-681A-4FB6A46B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A1D-5AB4-8185-7FDC-D2D3C670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2279-D9A7-E4AC-8D8C-4B08A14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908-7C65-8805-0FD6-469E43C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E9B3-08E4-0A40-9798-37E12AF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EB617-7C44-B9EC-E760-0EBB1D0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C1E-385C-847E-F891-4F4A9718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C59A-CA3D-D4D7-6990-43AE7E1D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D5F7-9F46-6F7A-811C-140B48CB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FB1-ACA6-0FA9-F3B7-8F1D230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3DB9E-2FF2-ABBF-030F-9FA3AB58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5301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1AF-7BC3-D415-1246-DF97326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D989-4B65-B7A6-C933-460D1DC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1B09-C29D-41C3-DADE-12C66CC6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618E-5146-F12B-C683-2242B4C7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A405-E688-0D3C-FD60-7FCB37B5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449-7CD4-75B6-3DA5-F63D469D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1F2C-9F52-DF63-6F92-BE06AB7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4A65-E956-1757-56B8-E11F32E1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F53-887B-718E-2013-735B0F4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6589-5102-EBA2-12AC-710826D5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43F0-8A03-9382-F16F-58CDDFFF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A5D9E-C839-04DD-7EF8-3738FAAD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2E62-6C83-253A-CA2A-B2B7EBFB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71E-0AB6-0542-B729-8AD11EB7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6ABC-3409-0CE6-BC09-F58A8A9C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8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544-989F-C52A-4B26-3ACC1EB2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B498-837C-678E-EF2C-850077ED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3C17-FD80-119D-3493-4DF7DEC7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FC09-95FD-EDBC-459A-5A456A4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3AC7-AF96-011C-F877-9D9C10AC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5C06C-4546-0F03-96C1-BA0EBAB1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E73C-9675-B358-80EC-38C570DC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92D4-12B2-CD8F-1B95-341D3B26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71D4-7BAB-4A11-434E-78FD711D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C903-F1A3-0FB1-1BB8-B75A90A6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6065-C7D5-3E6A-D8C2-0D71B1C9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A3C3-6983-5FAE-8629-055E47F0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A7168-B1B5-EAD4-3C13-01745205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60EBB-7B73-BC0C-B1B5-4847EE98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58C-DA7E-9EBD-C77B-7C3F0A8A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9EA5-F742-EE61-5399-00AA01ED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AE97B-84C7-BC72-C66A-B11472B4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A86B-771A-8BF3-A964-F8EB4B2B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A372-2911-2674-0614-4FD0D838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CA895-F1DC-F93A-80F9-4CC29D16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9238-21C6-AC49-77B0-9BC3031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FE1F-6F37-193A-7A42-9487B1EA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8E611-85BC-2CB0-E776-C79FA852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47C-78B0-90FD-74F0-3270ACB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D596-3877-CA23-A3CF-0649FB5F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76E4-03DC-22C7-77BF-6843B802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105C9-6777-8BB1-A624-66222C4F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1377-6B95-C52C-B0DD-7B1A0AEA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1C59-23B2-836C-4593-38DAF787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52F2-4262-6471-412B-1790B55F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93CB-E313-4E0C-C67C-031DF5F2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5EE-A795-8ACC-099F-58D7A7509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05F2-55A9-81FF-992D-93E9B4C0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2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70FE-DA49-E773-EAE8-6873212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0AEB-1671-2F89-F2B7-1D566C25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A29B0-BE7F-1E45-BB4F-3860FBB5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E312-7F52-8033-4B56-EC4373A2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0662-9FAC-25C2-62A9-B2E3CAC3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1659-D5F3-03F7-1ED8-FB45C64C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6AF4-512E-2BBC-8CD2-D434398B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E262-F9E0-36B2-EC91-9C1526D9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D8CC3-4CA4-EECC-221C-9B1EEFF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454-6773-6B11-75F9-5B4BB07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62A2-42B5-D404-1AFA-5905D152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17E92-0B17-7E10-7B45-7FC3976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C807-F8CD-3503-354E-75903C7E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D79D-10CB-CE0F-71A7-3BD7870CE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72B7-E903-8610-8DF7-354742E4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4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E675-09A8-3FEA-E38F-7E594CDD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2B17-68FB-FD4D-5BB3-6BB980A5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01755-EBE9-F0EF-14FB-6CDF9CF9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5EAB-27FA-5091-DF5B-A1C2848C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3776-BC0A-E4EA-D776-68822586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755C1-8C99-FB3B-4155-B565BFD3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93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6A4F-94BC-7B45-AAC6-2B47C85E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099BA-4B76-BA90-B2EB-9F13BA3B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FB02-5341-BD2E-F991-8285602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A385-C10B-244C-A324-CB3A656D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1B7C-1191-DA8C-37CA-FEB73D470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1B462-23D2-E829-A136-DD661E88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E67E-11CE-358F-221A-1BE228E6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9D8-2DF0-F2AC-FFB6-C7FB8C6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E091-C645-A50A-6528-27D287DA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B2BC-5428-CB79-701A-BB2432DD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808B-8EBD-CFBE-1438-13357C14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6301-C400-61C5-600D-451FEDE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5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99C4-2BA5-2DF3-2438-474442DD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3F86-DCF0-DD25-233C-0107207A4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64D5-C009-6134-9701-D63C8E73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7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42C6-AA83-9447-59E1-28FCBE6C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EC12-A31B-7932-FD71-EBDBF1E8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15131-4A47-C9FC-7114-337C53D8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13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653E-11C4-5E35-9A2D-00F68DC3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F16A-3AB8-FA3D-538C-CBEF92335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49D2-D054-C7E0-4A51-40577C38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1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FCCE-223A-6437-4497-FDB31002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C57E-6AC7-B6FE-424F-146C4E95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2DA3D-7FF1-028F-5FAD-82BE2680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3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23E2-9D8F-8566-16DD-F2A54BBF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F2F4-99AE-1CFB-E1DE-5552F9B9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320E1-D125-A27D-59CC-84FD8050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5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FCC5-ED69-1195-4BB3-B865D33F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9E6E2-969E-1126-2291-D1893284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650F4-0497-4D09-91EB-FBFCBCFE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73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0362-8409-9C98-503B-0A3C53EB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1282-939F-4CDA-4611-F77E244E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B8FED-456F-048E-0733-CEA999EA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3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4CC7-0211-2734-8D98-2B03F96C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FC9A-70D4-8493-0E5F-ED556ED3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A3B62-C8BC-9896-2815-DDC535F1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EE8DC-B6A0-6AE8-3D68-C1FBEDD3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47DA-F1FF-C0C7-ACAB-59BCA4F0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392C-07DD-14FD-9494-87B077B7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621A7-10F1-DCF9-4C24-BAC960AA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F0CE-DEE4-6E78-234E-E586D32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0E07-FC25-3E23-FD35-07121A9C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0D12-7D09-27E3-E78D-29CD5BAE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4496-7E3E-BBDE-D31F-4CCDA6E8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CC32-4FC2-4D0F-DB36-3637AF3A1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67713-B8D5-550B-928F-0B633DBC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7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7AC8-4E7E-C196-EA50-1A40114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C29E-3E13-74C1-99FE-B48C7080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AC9E9-7206-D989-5089-32619825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7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4BA-F942-4689-7900-925C0D09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F06B-9B03-65F0-B57D-FE2D55B1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62115-A2E7-2669-4108-233A5C4E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13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9E2D-894A-1144-E33C-26CAE93C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8096-830D-2339-F5DA-18F87381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E056C-0068-6D93-B263-6777C1AD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75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AEA6-C9ED-7FC1-B089-E21895E1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CD8F-D361-7EC1-C21F-C9F89C47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791EB-6BD6-005C-762C-62667D52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4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7721-49CA-0401-4B8D-CAD966C7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0E50-61C4-6F21-6229-AAB52AD8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A435-E580-E8C8-5137-5D48A0AE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A386-4654-2395-0B9A-CA9F2B3E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0E27-30C0-C5C4-B846-0BC5AF05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9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1ADE-0731-6481-F4A5-2ADE38A0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7003-A46D-1919-9B94-7A5C6AE6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EC295-C530-1CE0-C2F8-90293956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1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E2E1-25C4-A45C-7C49-4C786EA3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053-FF38-D839-AD4F-ED4D102C1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16EA6-C255-4881-4797-7F86060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C139-71B5-DEDE-49F1-17367D27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77C4-C947-49D3-C9A8-699E98D6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05DE-5BB2-20BD-C241-98A0EF3E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2823-5697-3A4B-1484-8C6775FD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6FBB-635D-4082-E046-E1190E3C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D783-0457-104A-F41F-D04EFA3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7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51A5-21AC-E4AF-C84C-B47A38A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22D6-BD26-F1C7-5BA3-CF5CBFA4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D5C75-EFF8-37C6-9759-5935F78A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05AA-08FC-51AA-8C43-8732C4D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9A8-0152-AEA2-997F-DDA774B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4714B-8489-6511-1A3C-A0DAFA01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2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DBD7-834C-479E-8602-58F41F93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C741-DF53-0355-3856-5C311DF9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8CB0-4113-1667-8CCE-C0877F9B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4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F356-E3F4-7D7D-529C-CEB9B35A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B995-3CE6-2E5C-776F-51B53BEE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83E88-E913-A2F7-DD2F-CC658413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80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6AD2-60C2-88C2-9106-79B8EA89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8E2E4-8945-2E58-17BF-1F1ADAD46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216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EDBC-F147-07A4-B352-5A5D5C62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0B6A-1CF2-6AD1-2DE6-F5172805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8B93A-CE5E-6922-437E-78DFBE69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69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AD38-DF44-6B94-310E-48C7EB2B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BD20D-966C-2F98-D6F5-65E04DD1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F40E4-4DAC-A94F-130C-054DDCE6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2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2B6E-FC8E-EFA8-ECCD-1412A862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6D70-1BD5-5A87-791D-D11AC88A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B4314-FD56-5E6E-F4F4-409570F0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05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3744-8C12-ACBE-9FB1-2C081AC1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957BD-FD20-9539-2F07-565CC57A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E91B2-36EF-DDD2-2D8E-0FFFF1D3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8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3D77-A9A8-846E-E2A6-A4DB0174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F7E4-66CB-0DEF-CC25-9F9F4056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03D27-C456-07AA-993F-68E4526A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1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007-74BC-5ED6-9BCB-1EA5D16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5D28-04A0-5011-114F-0997B627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6788-6DAB-F6A2-71E1-79A0BF6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77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8F2D-8071-07C0-53F7-4F711380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A19D-AFFF-FAB0-768F-C944F42B3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E3E41-278E-B2A7-2100-CF6D1394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38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29B9-4194-D715-86C4-8E5AD0D8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E22F-A8BC-9C36-FE26-72880C0FB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134D4-553A-20A5-3C85-9219F844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613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082C-D346-99CA-076D-7118035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4BB6-4BF0-43FD-D2CC-390FA7D6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098F0-55F2-099A-5890-738189C6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9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0990-7455-1D75-42BC-C57E8312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5A15-E2E3-9D97-378A-8E7178F19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96F83-0BB8-4647-7C21-97639438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526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47AA-D632-8AEA-CE3F-59927128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19E9-765E-DD2B-1C44-731EA686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BEEDF-5086-9D17-5AD4-B71A514F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8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2525-D448-8A0C-54AE-AF23A648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3584-2842-750B-2FAB-DEC3302E9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1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E669-2C0C-7E05-16F1-5AC95C93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35C33-CC5B-60BA-670A-67E5D2B61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77B33-642D-9B7C-12D7-2BA17251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3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3791-9CB8-3EE3-A3A8-E5D5BEB3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DE79-84B4-35F5-D8F5-DF971782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1109A-7679-2D0D-A7CC-B2EC4A59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75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8B61-3D71-BD3D-EC7F-A0EA5E19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0920-9BC8-1EE4-2B4A-8CB28B97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5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C1C-399C-B36C-0ABC-1288F67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6DDB-6B9B-37A1-5E29-A4D82D45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CE0C-09D9-7C8D-FF0B-741E447C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0</Words>
  <Application>Microsoft Office PowerPoint</Application>
  <PresentationFormat>Widescreen</PresentationFormat>
  <Paragraphs>0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6</cp:revision>
  <dcterms:created xsi:type="dcterms:W3CDTF">2025-07-11T21:27:14Z</dcterms:created>
  <dcterms:modified xsi:type="dcterms:W3CDTF">2025-07-20T20:17:25Z</dcterms:modified>
</cp:coreProperties>
</file>